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55;p31" descr="Google Shape;155;p3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8839200" cy="45283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